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347" r:id="rId3"/>
    <p:sldId id="281" r:id="rId4"/>
    <p:sldId id="343" r:id="rId5"/>
    <p:sldId id="720" r:id="rId6"/>
    <p:sldId id="346" r:id="rId7"/>
    <p:sldId id="680" r:id="rId8"/>
    <p:sldId id="760" r:id="rId9"/>
    <p:sldId id="681" r:id="rId10"/>
    <p:sldId id="759" r:id="rId11"/>
    <p:sldId id="685" r:id="rId12"/>
    <p:sldId id="304" r:id="rId13"/>
    <p:sldId id="688" r:id="rId14"/>
    <p:sldId id="758" r:id="rId15"/>
    <p:sldId id="755" r:id="rId16"/>
    <p:sldId id="75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458989-F2D8-46E0-80E7-8FCE689E38C3}" v="28" dt="2025-03-15T20:49:37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0458989-F2D8-46E0-80E7-8FCE689E38C3}"/>
    <pc:docChg chg="undo redo custSel addSld delSld modSld sldOrd">
      <pc:chgData name="Wick, Felix" userId="85efb633-acf6-425d-a271-4f136bfa2fb0" providerId="ADAL" clId="{60458989-F2D8-46E0-80E7-8FCE689E38C3}" dt="2025-03-15T20:50:49.063" v="1953" actId="20577"/>
      <pc:docMkLst>
        <pc:docMk/>
      </pc:docMkLst>
      <pc:sldChg chg="del">
        <pc:chgData name="Wick, Felix" userId="85efb633-acf6-425d-a271-4f136bfa2fb0" providerId="ADAL" clId="{60458989-F2D8-46E0-80E7-8FCE689E38C3}" dt="2025-03-12T21:30:21.202" v="706" actId="47"/>
        <pc:sldMkLst>
          <pc:docMk/>
          <pc:sldMk cId="4095362811" sldId="257"/>
        </pc:sldMkLst>
      </pc:sldChg>
      <pc:sldChg chg="delSp modSp mod ord">
        <pc:chgData name="Wick, Felix" userId="85efb633-acf6-425d-a271-4f136bfa2fb0" providerId="ADAL" clId="{60458989-F2D8-46E0-80E7-8FCE689E38C3}" dt="2025-03-15T20:30:55.790" v="1462" actId="255"/>
        <pc:sldMkLst>
          <pc:docMk/>
          <pc:sldMk cId="4249363754" sldId="281"/>
        </pc:sldMkLst>
        <pc:spChg chg="mod">
          <ac:chgData name="Wick, Felix" userId="85efb633-acf6-425d-a271-4f136bfa2fb0" providerId="ADAL" clId="{60458989-F2D8-46E0-80E7-8FCE689E38C3}" dt="2025-03-15T20:30:47.922" v="1461" actId="1076"/>
          <ac:spMkLst>
            <pc:docMk/>
            <pc:sldMk cId="4249363754" sldId="281"/>
            <ac:spMk id="3" creationId="{8738E5D0-4691-0760-335D-AF66A61BD5F2}"/>
          </ac:spMkLst>
        </pc:spChg>
        <pc:spChg chg="mod">
          <ac:chgData name="Wick, Felix" userId="85efb633-acf6-425d-a271-4f136bfa2fb0" providerId="ADAL" clId="{60458989-F2D8-46E0-80E7-8FCE689E38C3}" dt="2025-03-15T20:30:03.292" v="1446" actId="1076"/>
          <ac:spMkLst>
            <pc:docMk/>
            <pc:sldMk cId="4249363754" sldId="281"/>
            <ac:spMk id="8" creationId="{32A70BA1-E5B4-669D-A1A3-CAB40040A785}"/>
          </ac:spMkLst>
        </pc:spChg>
        <pc:spChg chg="mod">
          <ac:chgData name="Wick, Felix" userId="85efb633-acf6-425d-a271-4f136bfa2fb0" providerId="ADAL" clId="{60458989-F2D8-46E0-80E7-8FCE689E38C3}" dt="2025-03-15T20:30:31.610" v="1455" actId="1076"/>
          <ac:spMkLst>
            <pc:docMk/>
            <pc:sldMk cId="4249363754" sldId="281"/>
            <ac:spMk id="9" creationId="{B7520320-0FCF-FED4-EF7E-EB500AE613AA}"/>
          </ac:spMkLst>
        </pc:spChg>
        <pc:spChg chg="mod">
          <ac:chgData name="Wick, Felix" userId="85efb633-acf6-425d-a271-4f136bfa2fb0" providerId="ADAL" clId="{60458989-F2D8-46E0-80E7-8FCE689E38C3}" dt="2025-03-15T20:30:44.994" v="1460" actId="1076"/>
          <ac:spMkLst>
            <pc:docMk/>
            <pc:sldMk cId="4249363754" sldId="281"/>
            <ac:spMk id="10" creationId="{3AA45CE5-3E14-47F7-6340-B21AEA97409E}"/>
          </ac:spMkLst>
        </pc:spChg>
        <pc:spChg chg="mod">
          <ac:chgData name="Wick, Felix" userId="85efb633-acf6-425d-a271-4f136bfa2fb0" providerId="ADAL" clId="{60458989-F2D8-46E0-80E7-8FCE689E38C3}" dt="2025-03-15T20:30:55.790" v="1462" actId="255"/>
          <ac:spMkLst>
            <pc:docMk/>
            <pc:sldMk cId="4249363754" sldId="281"/>
            <ac:spMk id="11" creationId="{53B17507-D761-CA83-1D8D-316436E606AE}"/>
          </ac:spMkLst>
        </pc:spChg>
        <pc:picChg chg="mod">
          <ac:chgData name="Wick, Felix" userId="85efb633-acf6-425d-a271-4f136bfa2fb0" providerId="ADAL" clId="{60458989-F2D8-46E0-80E7-8FCE689E38C3}" dt="2025-03-15T20:29:39.187" v="1440" actId="1076"/>
          <ac:picMkLst>
            <pc:docMk/>
            <pc:sldMk cId="4249363754" sldId="281"/>
            <ac:picMk id="6" creationId="{7B52EE23-6379-FDFA-0B38-329F41F72762}"/>
          </ac:picMkLst>
        </pc:picChg>
        <pc:picChg chg="mod">
          <ac:chgData name="Wick, Felix" userId="85efb633-acf6-425d-a271-4f136bfa2fb0" providerId="ADAL" clId="{60458989-F2D8-46E0-80E7-8FCE689E38C3}" dt="2025-03-15T20:30:15.771" v="1450" actId="1076"/>
          <ac:picMkLst>
            <pc:docMk/>
            <pc:sldMk cId="4249363754" sldId="281"/>
            <ac:picMk id="7" creationId="{4B18006F-8781-9901-F623-4B1DB6FE8349}"/>
          </ac:picMkLst>
        </pc:picChg>
        <pc:cxnChg chg="mod">
          <ac:chgData name="Wick, Felix" userId="85efb633-acf6-425d-a271-4f136bfa2fb0" providerId="ADAL" clId="{60458989-F2D8-46E0-80E7-8FCE689E38C3}" dt="2025-03-15T20:30:55.790" v="1462" actId="255"/>
          <ac:cxnSpMkLst>
            <pc:docMk/>
            <pc:sldMk cId="4249363754" sldId="281"/>
            <ac:cxnSpMk id="13" creationId="{DEBCB8D9-40AF-6B02-BCA1-0F97D6147941}"/>
          </ac:cxnSpMkLst>
        </pc:cxnChg>
        <pc:cxnChg chg="mod">
          <ac:chgData name="Wick, Felix" userId="85efb633-acf6-425d-a271-4f136bfa2fb0" providerId="ADAL" clId="{60458989-F2D8-46E0-80E7-8FCE689E38C3}" dt="2025-03-15T20:30:55.790" v="1462" actId="255"/>
          <ac:cxnSpMkLst>
            <pc:docMk/>
            <pc:sldMk cId="4249363754" sldId="281"/>
            <ac:cxnSpMk id="15" creationId="{B0244E16-9ADC-97E5-3A15-E40F69DE6782}"/>
          </ac:cxnSpMkLst>
        </pc:cxnChg>
      </pc:sldChg>
      <pc:sldChg chg="del">
        <pc:chgData name="Wick, Felix" userId="85efb633-acf6-425d-a271-4f136bfa2fb0" providerId="ADAL" clId="{60458989-F2D8-46E0-80E7-8FCE689E38C3}" dt="2025-03-13T09:32:46.331" v="1191" actId="2696"/>
        <pc:sldMkLst>
          <pc:docMk/>
          <pc:sldMk cId="4181699343" sldId="319"/>
        </pc:sldMkLst>
      </pc:sldChg>
      <pc:sldChg chg="modSp del mod ord">
        <pc:chgData name="Wick, Felix" userId="85efb633-acf6-425d-a271-4f136bfa2fb0" providerId="ADAL" clId="{60458989-F2D8-46E0-80E7-8FCE689E38C3}" dt="2025-03-12T21:42:44.472" v="882" actId="2696"/>
        <pc:sldMkLst>
          <pc:docMk/>
          <pc:sldMk cId="2804191858" sldId="320"/>
        </pc:sldMkLst>
      </pc:sldChg>
      <pc:sldChg chg="addSp delSp modSp mod">
        <pc:chgData name="Wick, Felix" userId="85efb633-acf6-425d-a271-4f136bfa2fb0" providerId="ADAL" clId="{60458989-F2D8-46E0-80E7-8FCE689E38C3}" dt="2025-03-15T20:38:53.078" v="1682" actId="20577"/>
        <pc:sldMkLst>
          <pc:docMk/>
          <pc:sldMk cId="2504258027" sldId="347"/>
        </pc:sldMkLst>
        <pc:spChg chg="mod">
          <ac:chgData name="Wick, Felix" userId="85efb633-acf6-425d-a271-4f136bfa2fb0" providerId="ADAL" clId="{60458989-F2D8-46E0-80E7-8FCE689E38C3}" dt="2025-03-15T20:38:53.078" v="1682" actId="20577"/>
          <ac:spMkLst>
            <pc:docMk/>
            <pc:sldMk cId="2504258027" sldId="347"/>
            <ac:spMk id="4" creationId="{3566F9F0-03FD-05E4-6517-B80089AA1018}"/>
          </ac:spMkLst>
        </pc:spChg>
        <pc:spChg chg="mod">
          <ac:chgData name="Wick, Felix" userId="85efb633-acf6-425d-a271-4f136bfa2fb0" providerId="ADAL" clId="{60458989-F2D8-46E0-80E7-8FCE689E38C3}" dt="2025-03-15T20:29:25.380" v="1434" actId="1076"/>
          <ac:spMkLst>
            <pc:docMk/>
            <pc:sldMk cId="2504258027" sldId="347"/>
            <ac:spMk id="8" creationId="{1BCEB74B-E4A9-72DD-5F67-F269AFAB4481}"/>
          </ac:spMkLst>
        </pc:spChg>
        <pc:picChg chg="mod">
          <ac:chgData name="Wick, Felix" userId="85efb633-acf6-425d-a271-4f136bfa2fb0" providerId="ADAL" clId="{60458989-F2D8-46E0-80E7-8FCE689E38C3}" dt="2025-03-15T20:29:21.053" v="1433" actId="1076"/>
          <ac:picMkLst>
            <pc:docMk/>
            <pc:sldMk cId="2504258027" sldId="347"/>
            <ac:picMk id="6" creationId="{18C35E83-81C8-D284-AE7E-2D86F9AD1345}"/>
          </ac:picMkLst>
        </pc:picChg>
      </pc:sldChg>
      <pc:sldChg chg="addSp modSp mod">
        <pc:chgData name="Wick, Felix" userId="85efb633-acf6-425d-a271-4f136bfa2fb0" providerId="ADAL" clId="{60458989-F2D8-46E0-80E7-8FCE689E38C3}" dt="2025-03-15T20:49:53.038" v="1907" actId="1076"/>
        <pc:sldMkLst>
          <pc:docMk/>
          <pc:sldMk cId="957201806" sldId="681"/>
        </pc:sldMkLst>
        <pc:spChg chg="add mod">
          <ac:chgData name="Wick, Felix" userId="85efb633-acf6-425d-a271-4f136bfa2fb0" providerId="ADAL" clId="{60458989-F2D8-46E0-80E7-8FCE689E38C3}" dt="2025-03-15T20:49:53.038" v="1907" actId="1076"/>
          <ac:spMkLst>
            <pc:docMk/>
            <pc:sldMk cId="957201806" sldId="681"/>
            <ac:spMk id="5" creationId="{79FF9869-7F27-8A99-885B-C7BCC752341A}"/>
          </ac:spMkLst>
        </pc:spChg>
      </pc:sldChg>
      <pc:sldChg chg="delSp modSp mod">
        <pc:chgData name="Wick, Felix" userId="85efb633-acf6-425d-a271-4f136bfa2fb0" providerId="ADAL" clId="{60458989-F2D8-46E0-80E7-8FCE689E38C3}" dt="2025-03-15T20:50:17.645" v="1909" actId="478"/>
        <pc:sldMkLst>
          <pc:docMk/>
          <pc:sldMk cId="3026401504" sldId="688"/>
        </pc:sldMkLst>
        <pc:spChg chg="del mod">
          <ac:chgData name="Wick, Felix" userId="85efb633-acf6-425d-a271-4f136bfa2fb0" providerId="ADAL" clId="{60458989-F2D8-46E0-80E7-8FCE689E38C3}" dt="2025-03-15T20:50:17.645" v="1909" actId="478"/>
          <ac:spMkLst>
            <pc:docMk/>
            <pc:sldMk cId="3026401504" sldId="688"/>
            <ac:spMk id="7" creationId="{75B84AD2-8515-0427-167C-26C9198E7728}"/>
          </ac:spMkLst>
        </pc:spChg>
      </pc:sldChg>
      <pc:sldChg chg="del">
        <pc:chgData name="Wick, Felix" userId="85efb633-acf6-425d-a271-4f136bfa2fb0" providerId="ADAL" clId="{60458989-F2D8-46E0-80E7-8FCE689E38C3}" dt="2025-03-11T08:44:35.609" v="135" actId="2696"/>
        <pc:sldMkLst>
          <pc:docMk/>
          <pc:sldMk cId="1856691976" sldId="691"/>
        </pc:sldMkLst>
      </pc:sldChg>
      <pc:sldChg chg="del">
        <pc:chgData name="Wick, Felix" userId="85efb633-acf6-425d-a271-4f136bfa2fb0" providerId="ADAL" clId="{60458989-F2D8-46E0-80E7-8FCE689E38C3}" dt="2025-03-12T21:42:51.164" v="883" actId="47"/>
        <pc:sldMkLst>
          <pc:docMk/>
          <pc:sldMk cId="1553876762" sldId="721"/>
        </pc:sldMkLst>
      </pc:sldChg>
      <pc:sldChg chg="addSp delSp modSp del mod">
        <pc:chgData name="Wick, Felix" userId="85efb633-acf6-425d-a271-4f136bfa2fb0" providerId="ADAL" clId="{60458989-F2D8-46E0-80E7-8FCE689E38C3}" dt="2025-03-13T09:32:46.331" v="1191" actId="2696"/>
        <pc:sldMkLst>
          <pc:docMk/>
          <pc:sldMk cId="350918924" sldId="729"/>
        </pc:sldMkLst>
      </pc:sldChg>
      <pc:sldChg chg="addSp modSp del mod">
        <pc:chgData name="Wick, Felix" userId="85efb633-acf6-425d-a271-4f136bfa2fb0" providerId="ADAL" clId="{60458989-F2D8-46E0-80E7-8FCE689E38C3}" dt="2025-03-13T09:32:46.331" v="1191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60458989-F2D8-46E0-80E7-8FCE689E38C3}" dt="2025-03-13T09:32:39.495" v="1190" actId="47"/>
        <pc:sldMkLst>
          <pc:docMk/>
          <pc:sldMk cId="1084225989" sldId="753"/>
        </pc:sldMkLst>
      </pc:sldChg>
      <pc:sldChg chg="modSp add del mod ord">
        <pc:chgData name="Wick, Felix" userId="85efb633-acf6-425d-a271-4f136bfa2fb0" providerId="ADAL" clId="{60458989-F2D8-46E0-80E7-8FCE689E38C3}" dt="2025-03-12T21:37:27.959" v="818" actId="47"/>
        <pc:sldMkLst>
          <pc:docMk/>
          <pc:sldMk cId="1495492055" sldId="754"/>
        </pc:sldMkLst>
      </pc:sldChg>
      <pc:sldChg chg="addSp delSp modSp new mod modClrScheme chgLayout">
        <pc:chgData name="Wick, Felix" userId="85efb633-acf6-425d-a271-4f136bfa2fb0" providerId="ADAL" clId="{60458989-F2D8-46E0-80E7-8FCE689E38C3}" dt="2025-03-13T09:35:56.391" v="1348" actId="1036"/>
        <pc:sldMkLst>
          <pc:docMk/>
          <pc:sldMk cId="2039458094" sldId="755"/>
        </pc:sldMkLst>
        <pc:spChg chg="mod ord">
          <ac:chgData name="Wick, Felix" userId="85efb633-acf6-425d-a271-4f136bfa2fb0" providerId="ADAL" clId="{60458989-F2D8-46E0-80E7-8FCE689E38C3}" dt="2025-03-13T09:34:04.433" v="1261" actId="20577"/>
          <ac:spMkLst>
            <pc:docMk/>
            <pc:sldMk cId="2039458094" sldId="755"/>
            <ac:spMk id="2" creationId="{AC36EE3C-B5CA-B281-F9D1-7F985627ABFF}"/>
          </ac:spMkLst>
        </pc:spChg>
        <pc:spChg chg="add mod">
          <ac:chgData name="Wick, Felix" userId="85efb633-acf6-425d-a271-4f136bfa2fb0" providerId="ADAL" clId="{60458989-F2D8-46E0-80E7-8FCE689E38C3}" dt="2025-03-13T09:35:56.391" v="1348" actId="1036"/>
          <ac:spMkLst>
            <pc:docMk/>
            <pc:sldMk cId="2039458094" sldId="755"/>
            <ac:spMk id="5" creationId="{2F82E3EE-0254-B414-36EE-4EC71A369463}"/>
          </ac:spMkLst>
        </pc:spChg>
        <pc:spChg chg="add mod">
          <ac:chgData name="Wick, Felix" userId="85efb633-acf6-425d-a271-4f136bfa2fb0" providerId="ADAL" clId="{60458989-F2D8-46E0-80E7-8FCE689E38C3}" dt="2025-03-13T09:35:47.111" v="1296" actId="1076"/>
          <ac:spMkLst>
            <pc:docMk/>
            <pc:sldMk cId="2039458094" sldId="755"/>
            <ac:spMk id="6" creationId="{04687FC8-CF29-8E16-24BD-FCF05C4C0FF7}"/>
          </ac:spMkLst>
        </pc:spChg>
        <pc:spChg chg="add mod ord">
          <ac:chgData name="Wick, Felix" userId="85efb633-acf6-425d-a271-4f136bfa2fb0" providerId="ADAL" clId="{60458989-F2D8-46E0-80E7-8FCE689E38C3}" dt="2025-03-13T09:35:52.672" v="1324" actId="1036"/>
          <ac:spMkLst>
            <pc:docMk/>
            <pc:sldMk cId="2039458094" sldId="755"/>
            <ac:spMk id="19" creationId="{AED54BDF-22ED-1475-39C5-9E49D797A8F7}"/>
          </ac:spMkLst>
        </pc:spChg>
        <pc:picChg chg="add mod">
          <ac:chgData name="Wick, Felix" userId="85efb633-acf6-425d-a271-4f136bfa2fb0" providerId="ADAL" clId="{60458989-F2D8-46E0-80E7-8FCE689E38C3}" dt="2025-03-13T09:35:52.672" v="1324" actId="1036"/>
          <ac:picMkLst>
            <pc:docMk/>
            <pc:sldMk cId="2039458094" sldId="755"/>
            <ac:picMk id="4" creationId="{E45363C8-55C9-E25F-7D76-F3897F68B088}"/>
          </ac:picMkLst>
        </pc:picChg>
      </pc:sldChg>
      <pc:sldChg chg="modSp add del mod ord">
        <pc:chgData name="Wick, Felix" userId="85efb633-acf6-425d-a271-4f136bfa2fb0" providerId="ADAL" clId="{60458989-F2D8-46E0-80E7-8FCE689E38C3}" dt="2025-03-13T09:32:36.743" v="1189" actId="47"/>
        <pc:sldMkLst>
          <pc:docMk/>
          <pc:sldMk cId="996687569" sldId="756"/>
        </pc:sldMkLst>
      </pc:sldChg>
      <pc:sldChg chg="addSp delSp modSp new mod modClrScheme chgLayout">
        <pc:chgData name="Wick, Felix" userId="85efb633-acf6-425d-a271-4f136bfa2fb0" providerId="ADAL" clId="{60458989-F2D8-46E0-80E7-8FCE689E38C3}" dt="2025-03-12T22:07:42.933" v="943" actId="20577"/>
        <pc:sldMkLst>
          <pc:docMk/>
          <pc:sldMk cId="2332151726" sldId="757"/>
        </pc:sldMkLst>
        <pc:spChg chg="add mod ord">
          <ac:chgData name="Wick, Felix" userId="85efb633-acf6-425d-a271-4f136bfa2fb0" providerId="ADAL" clId="{60458989-F2D8-46E0-80E7-8FCE689E38C3}" dt="2025-03-12T22:07:08.187" v="908" actId="20577"/>
          <ac:spMkLst>
            <pc:docMk/>
            <pc:sldMk cId="2332151726" sldId="757"/>
            <ac:spMk id="4" creationId="{817CB68A-C45D-792A-AFD3-C4E65A6A875C}"/>
          </ac:spMkLst>
        </pc:spChg>
        <pc:spChg chg="add mod ord">
          <ac:chgData name="Wick, Felix" userId="85efb633-acf6-425d-a271-4f136bfa2fb0" providerId="ADAL" clId="{60458989-F2D8-46E0-80E7-8FCE689E38C3}" dt="2025-03-12T22:07:42.933" v="943" actId="20577"/>
          <ac:spMkLst>
            <pc:docMk/>
            <pc:sldMk cId="2332151726" sldId="757"/>
            <ac:spMk id="5" creationId="{9967B9E3-0C91-ACFD-6308-30BF8F1D5571}"/>
          </ac:spMkLst>
        </pc:spChg>
      </pc:sldChg>
      <pc:sldChg chg="addSp delSp modSp new add del mod">
        <pc:chgData name="Wick, Felix" userId="85efb633-acf6-425d-a271-4f136bfa2fb0" providerId="ADAL" clId="{60458989-F2D8-46E0-80E7-8FCE689E38C3}" dt="2025-03-15T20:50:49.063" v="1953" actId="20577"/>
        <pc:sldMkLst>
          <pc:docMk/>
          <pc:sldMk cId="786885263" sldId="758"/>
        </pc:sldMkLst>
        <pc:spChg chg="mod">
          <ac:chgData name="Wick, Felix" userId="85efb633-acf6-425d-a271-4f136bfa2fb0" providerId="ADAL" clId="{60458989-F2D8-46E0-80E7-8FCE689E38C3}" dt="2025-03-15T20:47:32.147" v="1855" actId="20577"/>
          <ac:spMkLst>
            <pc:docMk/>
            <pc:sldMk cId="786885263" sldId="758"/>
            <ac:spMk id="2" creationId="{37410C08-549A-8663-021B-8EC5FED295DB}"/>
          </ac:spMkLst>
        </pc:spChg>
        <pc:spChg chg="add del mod">
          <ac:chgData name="Wick, Felix" userId="85efb633-acf6-425d-a271-4f136bfa2fb0" providerId="ADAL" clId="{60458989-F2D8-46E0-80E7-8FCE689E38C3}" dt="2025-03-15T20:50:49.063" v="1953" actId="20577"/>
          <ac:spMkLst>
            <pc:docMk/>
            <pc:sldMk cId="786885263" sldId="758"/>
            <ac:spMk id="3" creationId="{AA7C55CC-95A1-A988-1BF5-D0E79A8D994C}"/>
          </ac:spMkLst>
        </pc:spChg>
        <pc:spChg chg="add mod">
          <ac:chgData name="Wick, Felix" userId="85efb633-acf6-425d-a271-4f136bfa2fb0" providerId="ADAL" clId="{60458989-F2D8-46E0-80E7-8FCE689E38C3}" dt="2025-03-14T12:54:20.126" v="1351"/>
          <ac:spMkLst>
            <pc:docMk/>
            <pc:sldMk cId="786885263" sldId="758"/>
            <ac:spMk id="5" creationId="{C8A5CEBF-7E99-C6DC-6A1D-5F1445DD6D68}"/>
          </ac:spMkLst>
        </pc:spChg>
      </pc:sldChg>
      <pc:sldChg chg="add del">
        <pc:chgData name="Wick, Felix" userId="85efb633-acf6-425d-a271-4f136bfa2fb0" providerId="ADAL" clId="{60458989-F2D8-46E0-80E7-8FCE689E38C3}" dt="2025-03-12T21:42:52.108" v="884" actId="47"/>
        <pc:sldMkLst>
          <pc:docMk/>
          <pc:sldMk cId="2207701307" sldId="758"/>
        </pc:sldMkLst>
      </pc:sldChg>
      <pc:sldChg chg="addSp delSp modSp new mod">
        <pc:chgData name="Wick, Felix" userId="85efb633-acf6-425d-a271-4f136bfa2fb0" providerId="ADAL" clId="{60458989-F2D8-46E0-80E7-8FCE689E38C3}" dt="2025-03-15T20:37:47.567" v="1658" actId="1076"/>
        <pc:sldMkLst>
          <pc:docMk/>
          <pc:sldMk cId="2525900972" sldId="759"/>
        </pc:sldMkLst>
        <pc:spChg chg="mod">
          <ac:chgData name="Wick, Felix" userId="85efb633-acf6-425d-a271-4f136bfa2fb0" providerId="ADAL" clId="{60458989-F2D8-46E0-80E7-8FCE689E38C3}" dt="2025-03-15T20:35:34.984" v="1577" actId="20577"/>
          <ac:spMkLst>
            <pc:docMk/>
            <pc:sldMk cId="2525900972" sldId="759"/>
            <ac:spMk id="2" creationId="{DAEB6AC3-4EAE-2A91-10B5-6CB62DE343D3}"/>
          </ac:spMkLst>
        </pc:spChg>
        <pc:spChg chg="del">
          <ac:chgData name="Wick, Felix" userId="85efb633-acf6-425d-a271-4f136bfa2fb0" providerId="ADAL" clId="{60458989-F2D8-46E0-80E7-8FCE689E38C3}" dt="2025-03-15T20:31:26.819" v="1464" actId="478"/>
          <ac:spMkLst>
            <pc:docMk/>
            <pc:sldMk cId="2525900972" sldId="759"/>
            <ac:spMk id="3" creationId="{9728F367-69A9-85A4-A4A1-A5332C1C70F0}"/>
          </ac:spMkLst>
        </pc:spChg>
        <pc:spChg chg="add mod">
          <ac:chgData name="Wick, Felix" userId="85efb633-acf6-425d-a271-4f136bfa2fb0" providerId="ADAL" clId="{60458989-F2D8-46E0-80E7-8FCE689E38C3}" dt="2025-03-15T20:34:29.263" v="1511" actId="1076"/>
          <ac:spMkLst>
            <pc:docMk/>
            <pc:sldMk cId="2525900972" sldId="759"/>
            <ac:spMk id="11" creationId="{0D010E26-1918-0BD0-2A88-3E2D59A48762}"/>
          </ac:spMkLst>
        </pc:spChg>
        <pc:spChg chg="add mod">
          <ac:chgData name="Wick, Felix" userId="85efb633-acf6-425d-a271-4f136bfa2fb0" providerId="ADAL" clId="{60458989-F2D8-46E0-80E7-8FCE689E38C3}" dt="2025-03-15T20:34:21.263" v="1508" actId="1076"/>
          <ac:spMkLst>
            <pc:docMk/>
            <pc:sldMk cId="2525900972" sldId="759"/>
            <ac:spMk id="12" creationId="{BC4C47A2-5259-2945-714B-B2469A236FE4}"/>
          </ac:spMkLst>
        </pc:spChg>
        <pc:spChg chg="add mod">
          <ac:chgData name="Wick, Felix" userId="85efb633-acf6-425d-a271-4f136bfa2fb0" providerId="ADAL" clId="{60458989-F2D8-46E0-80E7-8FCE689E38C3}" dt="2025-03-15T20:34:56.473" v="1523" actId="1076"/>
          <ac:spMkLst>
            <pc:docMk/>
            <pc:sldMk cId="2525900972" sldId="759"/>
            <ac:spMk id="13" creationId="{7FEE1896-F2EE-1A0C-CD91-0BA45AE84169}"/>
          </ac:spMkLst>
        </pc:spChg>
        <pc:spChg chg="add mod">
          <ac:chgData name="Wick, Felix" userId="85efb633-acf6-425d-a271-4f136bfa2fb0" providerId="ADAL" clId="{60458989-F2D8-46E0-80E7-8FCE689E38C3}" dt="2025-03-15T20:35:12.157" v="1530" actId="1076"/>
          <ac:spMkLst>
            <pc:docMk/>
            <pc:sldMk cId="2525900972" sldId="759"/>
            <ac:spMk id="14" creationId="{3DFA44AA-B990-53C7-3326-BA0C22901F3E}"/>
          </ac:spMkLst>
        </pc:spChg>
        <pc:spChg chg="add mod">
          <ac:chgData name="Wick, Felix" userId="85efb633-acf6-425d-a271-4f136bfa2fb0" providerId="ADAL" clId="{60458989-F2D8-46E0-80E7-8FCE689E38C3}" dt="2025-03-15T20:36:38.966" v="1607" actId="1076"/>
          <ac:spMkLst>
            <pc:docMk/>
            <pc:sldMk cId="2525900972" sldId="759"/>
            <ac:spMk id="15" creationId="{C1191ECD-17BB-AD4A-1CAA-056C29917696}"/>
          </ac:spMkLst>
        </pc:spChg>
        <pc:spChg chg="add mod">
          <ac:chgData name="Wick, Felix" userId="85efb633-acf6-425d-a271-4f136bfa2fb0" providerId="ADAL" clId="{60458989-F2D8-46E0-80E7-8FCE689E38C3}" dt="2025-03-15T20:36:49.933" v="1624" actId="1076"/>
          <ac:spMkLst>
            <pc:docMk/>
            <pc:sldMk cId="2525900972" sldId="759"/>
            <ac:spMk id="16" creationId="{ECF694D1-A574-1E12-130F-C51F9AB71133}"/>
          </ac:spMkLst>
        </pc:spChg>
        <pc:spChg chg="add mod">
          <ac:chgData name="Wick, Felix" userId="85efb633-acf6-425d-a271-4f136bfa2fb0" providerId="ADAL" clId="{60458989-F2D8-46E0-80E7-8FCE689E38C3}" dt="2025-03-15T20:37:18.876" v="1655" actId="1076"/>
          <ac:spMkLst>
            <pc:docMk/>
            <pc:sldMk cId="2525900972" sldId="759"/>
            <ac:spMk id="17" creationId="{107D8351-BD1C-6F07-17CA-0CC5AFDD3835}"/>
          </ac:spMkLst>
        </pc:spChg>
        <pc:spChg chg="add mod">
          <ac:chgData name="Wick, Felix" userId="85efb633-acf6-425d-a271-4f136bfa2fb0" providerId="ADAL" clId="{60458989-F2D8-46E0-80E7-8FCE689E38C3}" dt="2025-03-15T20:37:23.054" v="1656" actId="1076"/>
          <ac:spMkLst>
            <pc:docMk/>
            <pc:sldMk cId="2525900972" sldId="759"/>
            <ac:spMk id="18" creationId="{E3813FE8-9898-2DF8-0084-D8EBDBA0C190}"/>
          </ac:spMkLst>
        </pc:spChg>
        <pc:spChg chg="add mod">
          <ac:chgData name="Wick, Felix" userId="85efb633-acf6-425d-a271-4f136bfa2fb0" providerId="ADAL" clId="{60458989-F2D8-46E0-80E7-8FCE689E38C3}" dt="2025-03-15T20:37:47.567" v="1658" actId="1076"/>
          <ac:spMkLst>
            <pc:docMk/>
            <pc:sldMk cId="2525900972" sldId="759"/>
            <ac:spMk id="19" creationId="{3C427219-73C5-BDF2-2C3E-FBFA84AA2DCB}"/>
          </ac:spMkLst>
        </pc:spChg>
        <pc:picChg chg="add mod">
          <ac:chgData name="Wick, Felix" userId="85efb633-acf6-425d-a271-4f136bfa2fb0" providerId="ADAL" clId="{60458989-F2D8-46E0-80E7-8FCE689E38C3}" dt="2025-03-15T20:33:08.051" v="1471" actId="1076"/>
          <ac:picMkLst>
            <pc:docMk/>
            <pc:sldMk cId="2525900972" sldId="759"/>
            <ac:picMk id="6" creationId="{0D37D37C-DCAC-698E-506E-96C6C66FB842}"/>
          </ac:picMkLst>
        </pc:picChg>
        <pc:picChg chg="add mod">
          <ac:chgData name="Wick, Felix" userId="85efb633-acf6-425d-a271-4f136bfa2fb0" providerId="ADAL" clId="{60458989-F2D8-46E0-80E7-8FCE689E38C3}" dt="2025-03-15T20:33:10.833" v="1472" actId="1076"/>
          <ac:picMkLst>
            <pc:docMk/>
            <pc:sldMk cId="2525900972" sldId="759"/>
            <ac:picMk id="8" creationId="{BD7684A8-90C3-EE76-3893-A43E8582F775}"/>
          </ac:picMkLst>
        </pc:picChg>
        <pc:picChg chg="add mod">
          <ac:chgData name="Wick, Felix" userId="85efb633-acf6-425d-a271-4f136bfa2fb0" providerId="ADAL" clId="{60458989-F2D8-46E0-80E7-8FCE689E38C3}" dt="2025-03-15T20:33:42.193" v="1477" actId="1076"/>
          <ac:picMkLst>
            <pc:docMk/>
            <pc:sldMk cId="2525900972" sldId="759"/>
            <ac:picMk id="10" creationId="{6A9472EF-A44F-67CF-33CD-B76641E51037}"/>
          </ac:picMkLst>
        </pc:picChg>
      </pc:sldChg>
      <pc:sldChg chg="addSp delSp modSp new del mod modClrScheme chgLayout">
        <pc:chgData name="Wick, Felix" userId="85efb633-acf6-425d-a271-4f136bfa2fb0" providerId="ADAL" clId="{60458989-F2D8-46E0-80E7-8FCE689E38C3}" dt="2025-03-14T21:17:31.576" v="1425" actId="47"/>
        <pc:sldMkLst>
          <pc:docMk/>
          <pc:sldMk cId="3952799149" sldId="759"/>
        </pc:sldMkLst>
        <pc:spChg chg="del mod ord">
          <ac:chgData name="Wick, Felix" userId="85efb633-acf6-425d-a271-4f136bfa2fb0" providerId="ADAL" clId="{60458989-F2D8-46E0-80E7-8FCE689E38C3}" dt="2025-03-14T20:38:33.960" v="1359" actId="700"/>
          <ac:spMkLst>
            <pc:docMk/>
            <pc:sldMk cId="3952799149" sldId="759"/>
            <ac:spMk id="2" creationId="{9DB5B115-0585-7D9E-F72F-86EE24421007}"/>
          </ac:spMkLst>
        </pc:spChg>
        <pc:spChg chg="del">
          <ac:chgData name="Wick, Felix" userId="85efb633-acf6-425d-a271-4f136bfa2fb0" providerId="ADAL" clId="{60458989-F2D8-46E0-80E7-8FCE689E38C3}" dt="2025-03-14T20:38:33.960" v="1359" actId="700"/>
          <ac:spMkLst>
            <pc:docMk/>
            <pc:sldMk cId="3952799149" sldId="759"/>
            <ac:spMk id="3" creationId="{C5072CF0-1620-F2D2-B789-BFBFAFF9462B}"/>
          </ac:spMkLst>
        </pc:spChg>
        <pc:spChg chg="mod ord">
          <ac:chgData name="Wick, Felix" userId="85efb633-acf6-425d-a271-4f136bfa2fb0" providerId="ADAL" clId="{60458989-F2D8-46E0-80E7-8FCE689E38C3}" dt="2025-03-14T20:38:33.960" v="1359" actId="700"/>
          <ac:spMkLst>
            <pc:docMk/>
            <pc:sldMk cId="3952799149" sldId="759"/>
            <ac:spMk id="4" creationId="{8921FE09-F2D8-CF4F-9FA9-F2A1265FA896}"/>
          </ac:spMkLst>
        </pc:spChg>
        <pc:spChg chg="add mod ord">
          <ac:chgData name="Wick, Felix" userId="85efb633-acf6-425d-a271-4f136bfa2fb0" providerId="ADAL" clId="{60458989-F2D8-46E0-80E7-8FCE689E38C3}" dt="2025-03-14T20:38:58.520" v="1400" actId="20577"/>
          <ac:spMkLst>
            <pc:docMk/>
            <pc:sldMk cId="3952799149" sldId="759"/>
            <ac:spMk id="5" creationId="{1ACA3ED6-C71E-59C3-FD02-5102D6CB05F7}"/>
          </ac:spMkLst>
        </pc:spChg>
        <pc:picChg chg="add mod">
          <ac:chgData name="Wick, Felix" userId="85efb633-acf6-425d-a271-4f136bfa2fb0" providerId="ADAL" clId="{60458989-F2D8-46E0-80E7-8FCE689E38C3}" dt="2025-03-14T20:39:05.878" v="1403" actId="1076"/>
          <ac:picMkLst>
            <pc:docMk/>
            <pc:sldMk cId="3952799149" sldId="759"/>
            <ac:picMk id="7" creationId="{B2D2BA79-CF48-AF97-1352-A8AD18A30D12}"/>
          </ac:picMkLst>
        </pc:picChg>
      </pc:sldChg>
      <pc:sldChg chg="modSp new del mod">
        <pc:chgData name="Wick, Felix" userId="85efb633-acf6-425d-a271-4f136bfa2fb0" providerId="ADAL" clId="{60458989-F2D8-46E0-80E7-8FCE689E38C3}" dt="2025-03-14T21:17:34.619" v="1426" actId="47"/>
        <pc:sldMkLst>
          <pc:docMk/>
          <pc:sldMk cId="19549540" sldId="760"/>
        </pc:sldMkLst>
        <pc:spChg chg="mod">
          <ac:chgData name="Wick, Felix" userId="85efb633-acf6-425d-a271-4f136bfa2fb0" providerId="ADAL" clId="{60458989-F2D8-46E0-80E7-8FCE689E38C3}" dt="2025-03-14T20:39:35.733" v="1423" actId="20577"/>
          <ac:spMkLst>
            <pc:docMk/>
            <pc:sldMk cId="19549540" sldId="760"/>
            <ac:spMk id="2" creationId="{441132A0-BCBD-689F-CDF0-2358610596CB}"/>
          </ac:spMkLst>
        </pc:spChg>
      </pc:sldChg>
      <pc:sldChg chg="addSp delSp modSp new mod modClrScheme chgLayout">
        <pc:chgData name="Wick, Felix" userId="85efb633-acf6-425d-a271-4f136bfa2fb0" providerId="ADAL" clId="{60458989-F2D8-46E0-80E7-8FCE689E38C3}" dt="2025-03-15T20:49:10.112" v="1871" actId="478"/>
        <pc:sldMkLst>
          <pc:docMk/>
          <pc:sldMk cId="2908577493" sldId="760"/>
        </pc:sldMkLst>
        <pc:spChg chg="del mod ord">
          <ac:chgData name="Wick, Felix" userId="85efb633-acf6-425d-a271-4f136bfa2fb0" providerId="ADAL" clId="{60458989-F2D8-46E0-80E7-8FCE689E38C3}" dt="2025-03-15T20:43:20.930" v="1684" actId="700"/>
          <ac:spMkLst>
            <pc:docMk/>
            <pc:sldMk cId="2908577493" sldId="760"/>
            <ac:spMk id="2" creationId="{35B65415-7F12-FEE7-91F9-DB4516142A04}"/>
          </ac:spMkLst>
        </pc:spChg>
        <pc:spChg chg="del">
          <ac:chgData name="Wick, Felix" userId="85efb633-acf6-425d-a271-4f136bfa2fb0" providerId="ADAL" clId="{60458989-F2D8-46E0-80E7-8FCE689E38C3}" dt="2025-03-15T20:43:20.930" v="1684" actId="700"/>
          <ac:spMkLst>
            <pc:docMk/>
            <pc:sldMk cId="2908577493" sldId="760"/>
            <ac:spMk id="3" creationId="{64A25041-F7A0-6A5A-2DE5-370D350C17B9}"/>
          </ac:spMkLst>
        </pc:spChg>
        <pc:spChg chg="mod ord">
          <ac:chgData name="Wick, Felix" userId="85efb633-acf6-425d-a271-4f136bfa2fb0" providerId="ADAL" clId="{60458989-F2D8-46E0-80E7-8FCE689E38C3}" dt="2025-03-15T20:45:05.906" v="1738" actId="700"/>
          <ac:spMkLst>
            <pc:docMk/>
            <pc:sldMk cId="2908577493" sldId="760"/>
            <ac:spMk id="4" creationId="{4509C2B5-6959-6EF5-7284-46078C4C6914}"/>
          </ac:spMkLst>
        </pc:spChg>
        <pc:spChg chg="add del mod ord">
          <ac:chgData name="Wick, Felix" userId="85efb633-acf6-425d-a271-4f136bfa2fb0" providerId="ADAL" clId="{60458989-F2D8-46E0-80E7-8FCE689E38C3}" dt="2025-03-15T20:44:08.219" v="1689" actId="478"/>
          <ac:spMkLst>
            <pc:docMk/>
            <pc:sldMk cId="2908577493" sldId="760"/>
            <ac:spMk id="5" creationId="{97FE627A-DED6-8B17-9D54-3A84178D575D}"/>
          </ac:spMkLst>
        </pc:spChg>
        <pc:spChg chg="add mod ord">
          <ac:chgData name="Wick, Felix" userId="85efb633-acf6-425d-a271-4f136bfa2fb0" providerId="ADAL" clId="{60458989-F2D8-46E0-80E7-8FCE689E38C3}" dt="2025-03-15T20:45:25.355" v="1799" actId="20577"/>
          <ac:spMkLst>
            <pc:docMk/>
            <pc:sldMk cId="2908577493" sldId="760"/>
            <ac:spMk id="10" creationId="{7298F385-A64B-D86B-611C-3402586CBEA2}"/>
          </ac:spMkLst>
        </pc:spChg>
        <pc:spChg chg="add del mod">
          <ac:chgData name="Wick, Felix" userId="85efb633-acf6-425d-a271-4f136bfa2fb0" providerId="ADAL" clId="{60458989-F2D8-46E0-80E7-8FCE689E38C3}" dt="2025-03-15T20:49:10.112" v="1871" actId="478"/>
          <ac:spMkLst>
            <pc:docMk/>
            <pc:sldMk cId="2908577493" sldId="760"/>
            <ac:spMk id="13" creationId="{12942CEF-25DD-E8BA-8C33-12A555F90541}"/>
          </ac:spMkLst>
        </pc:spChg>
        <pc:picChg chg="add mod">
          <ac:chgData name="Wick, Felix" userId="85efb633-acf6-425d-a271-4f136bfa2fb0" providerId="ADAL" clId="{60458989-F2D8-46E0-80E7-8FCE689E38C3}" dt="2025-03-15T20:45:22.324" v="1786" actId="1035"/>
          <ac:picMkLst>
            <pc:docMk/>
            <pc:sldMk cId="2908577493" sldId="760"/>
            <ac:picMk id="7" creationId="{CA87F9D5-9580-BD92-0E63-B4C1F5951C96}"/>
          </ac:picMkLst>
        </pc:picChg>
        <pc:picChg chg="add del mod ord">
          <ac:chgData name="Wick, Felix" userId="85efb633-acf6-425d-a271-4f136bfa2fb0" providerId="ADAL" clId="{60458989-F2D8-46E0-80E7-8FCE689E38C3}" dt="2025-03-15T20:45:41.107" v="1800" actId="478"/>
          <ac:picMkLst>
            <pc:docMk/>
            <pc:sldMk cId="2908577493" sldId="760"/>
            <ac:picMk id="9" creationId="{A0F377C1-04FD-B84A-86D4-739017998573}"/>
          </ac:picMkLst>
        </pc:picChg>
        <pc:picChg chg="add mod ord">
          <ac:chgData name="Wick, Felix" userId="85efb633-acf6-425d-a271-4f136bfa2fb0" providerId="ADAL" clId="{60458989-F2D8-46E0-80E7-8FCE689E38C3}" dt="2025-03-15T20:46:14.258" v="1811" actId="1036"/>
          <ac:picMkLst>
            <pc:docMk/>
            <pc:sldMk cId="2908577493" sldId="760"/>
            <ac:picMk id="12" creationId="{59FFA9DF-3CB0-914D-009D-9C6858C4883B}"/>
          </ac:picMkLst>
        </pc:picChg>
      </pc:sldChg>
      <pc:sldChg chg="new del">
        <pc:chgData name="Wick, Felix" userId="85efb633-acf6-425d-a271-4f136bfa2fb0" providerId="ADAL" clId="{60458989-F2D8-46E0-80E7-8FCE689E38C3}" dt="2025-03-14T21:17:35.548" v="1427" actId="47"/>
        <pc:sldMkLst>
          <pc:docMk/>
          <pc:sldMk cId="57937219" sldId="761"/>
        </pc:sldMkLst>
      </pc:sldChg>
    </pc:docChg>
  </pc:docChgLst>
  <pc:docChgLst>
    <pc:chgData name="Wick, Felix" userId="85efb633-acf6-425d-a271-4f136bfa2fb0" providerId="ADAL" clId="{AC418732-3D4B-42ED-82AB-66801254AD6F}"/>
    <pc:docChg chg="custSel addSld modSld sldOrd">
      <pc:chgData name="Wick, Felix" userId="85efb633-acf6-425d-a271-4f136bfa2fb0" providerId="ADAL" clId="{AC418732-3D4B-42ED-82AB-66801254AD6F}" dt="2025-01-20T12:00:29.972" v="343" actId="20577"/>
      <pc:docMkLst>
        <pc:docMk/>
      </pc:docMkLst>
      <pc:sldChg chg="modSp new mod">
        <pc:chgData name="Wick, Felix" userId="85efb633-acf6-425d-a271-4f136bfa2fb0" providerId="ADAL" clId="{AC418732-3D4B-42ED-82AB-66801254AD6F}" dt="2025-01-18T07:57:22.426" v="45"/>
        <pc:sldMkLst>
          <pc:docMk/>
          <pc:sldMk cId="2407095368" sldId="256"/>
        </pc:sldMkLst>
        <pc:spChg chg="mod">
          <ac:chgData name="Wick, Felix" userId="85efb633-acf6-425d-a271-4f136bfa2fb0" providerId="ADAL" clId="{AC418732-3D4B-42ED-82AB-66801254AD6F}" dt="2025-01-11T16:02:40.203" v="26" actId="20577"/>
          <ac:spMkLst>
            <pc:docMk/>
            <pc:sldMk cId="2407095368" sldId="256"/>
            <ac:spMk id="2" creationId="{5C03A387-5161-0CE5-0CA9-A23A76671BC6}"/>
          </ac:spMkLst>
        </pc:spChg>
        <pc:spChg chg="mod">
          <ac:chgData name="Wick, Felix" userId="85efb633-acf6-425d-a271-4f136bfa2fb0" providerId="ADAL" clId="{AC418732-3D4B-42ED-82AB-66801254AD6F}" dt="2025-01-18T07:57:22.426" v="45"/>
          <ac:spMkLst>
            <pc:docMk/>
            <pc:sldMk cId="2407095368" sldId="256"/>
            <ac:spMk id="3" creationId="{0DB3657A-E725-5563-5C77-A504DB8E7CB1}"/>
          </ac:spMkLst>
        </pc:spChg>
      </pc:sldChg>
      <pc:sldChg chg="modSp new mod">
        <pc:chgData name="Wick, Felix" userId="85efb633-acf6-425d-a271-4f136bfa2fb0" providerId="ADAL" clId="{AC418732-3D4B-42ED-82AB-66801254AD6F}" dt="2025-01-20T11:53:00.375" v="118" actId="20577"/>
        <pc:sldMkLst>
          <pc:docMk/>
          <pc:sldMk cId="4095362811" sldId="257"/>
        </pc:sldMkLst>
      </pc:sldChg>
      <pc:sldChg chg="delSp modSp mod">
        <pc:chgData name="Wick, Felix" userId="85efb633-acf6-425d-a271-4f136bfa2fb0" providerId="ADAL" clId="{AC418732-3D4B-42ED-82AB-66801254AD6F}" dt="2025-01-20T11:59:08.734" v="314" actId="20577"/>
        <pc:sldMkLst>
          <pc:docMk/>
          <pc:sldMk cId="4249363754" sldId="281"/>
        </pc:sldMkLst>
        <pc:spChg chg="mod">
          <ac:chgData name="Wick, Felix" userId="85efb633-acf6-425d-a271-4f136bfa2fb0" providerId="ADAL" clId="{AC418732-3D4B-42ED-82AB-66801254AD6F}" dt="2025-01-20T11:59:08.734" v="314" actId="20577"/>
          <ac:spMkLst>
            <pc:docMk/>
            <pc:sldMk cId="4249363754" sldId="281"/>
            <ac:spMk id="3" creationId="{8738E5D0-4691-0760-335D-AF66A61BD5F2}"/>
          </ac:spMkLst>
        </pc:spChg>
        <pc:spChg chg="mod">
          <ac:chgData name="Wick, Felix" userId="85efb633-acf6-425d-a271-4f136bfa2fb0" providerId="ADAL" clId="{AC418732-3D4B-42ED-82AB-66801254AD6F}" dt="2025-01-20T11:56:20.766" v="150" actId="1036"/>
          <ac:spMkLst>
            <pc:docMk/>
            <pc:sldMk cId="4249363754" sldId="281"/>
            <ac:spMk id="8" creationId="{32A70BA1-E5B4-669D-A1A3-CAB40040A785}"/>
          </ac:spMkLst>
        </pc:spChg>
        <pc:spChg chg="mod">
          <ac:chgData name="Wick, Felix" userId="85efb633-acf6-425d-a271-4f136bfa2fb0" providerId="ADAL" clId="{AC418732-3D4B-42ED-82AB-66801254AD6F}" dt="2025-01-20T11:56:20.766" v="150" actId="1036"/>
          <ac:spMkLst>
            <pc:docMk/>
            <pc:sldMk cId="4249363754" sldId="281"/>
            <ac:spMk id="9" creationId="{B7520320-0FCF-FED4-EF7E-EB500AE613AA}"/>
          </ac:spMkLst>
        </pc:spChg>
        <pc:spChg chg="mod">
          <ac:chgData name="Wick, Felix" userId="85efb633-acf6-425d-a271-4f136bfa2fb0" providerId="ADAL" clId="{AC418732-3D4B-42ED-82AB-66801254AD6F}" dt="2025-01-20T11:58:11.725" v="271" actId="1038"/>
          <ac:spMkLst>
            <pc:docMk/>
            <pc:sldMk cId="4249363754" sldId="281"/>
            <ac:spMk id="10" creationId="{3AA45CE5-3E14-47F7-6340-B21AEA97409E}"/>
          </ac:spMkLst>
        </pc:spChg>
        <pc:spChg chg="mod">
          <ac:chgData name="Wick, Felix" userId="85efb633-acf6-425d-a271-4f136bfa2fb0" providerId="ADAL" clId="{AC418732-3D4B-42ED-82AB-66801254AD6F}" dt="2025-01-20T11:56:20.766" v="150" actId="1036"/>
          <ac:spMkLst>
            <pc:docMk/>
            <pc:sldMk cId="4249363754" sldId="281"/>
            <ac:spMk id="11" creationId="{53B17507-D761-CA83-1D8D-316436E606AE}"/>
          </ac:spMkLst>
        </pc:spChg>
        <pc:picChg chg="mod">
          <ac:chgData name="Wick, Felix" userId="85efb633-acf6-425d-a271-4f136bfa2fb0" providerId="ADAL" clId="{AC418732-3D4B-42ED-82AB-66801254AD6F}" dt="2025-01-20T11:56:20.766" v="150" actId="1036"/>
          <ac:picMkLst>
            <pc:docMk/>
            <pc:sldMk cId="4249363754" sldId="281"/>
            <ac:picMk id="6" creationId="{7B52EE23-6379-FDFA-0B38-329F41F72762}"/>
          </ac:picMkLst>
        </pc:picChg>
        <pc:picChg chg="mod">
          <ac:chgData name="Wick, Felix" userId="85efb633-acf6-425d-a271-4f136bfa2fb0" providerId="ADAL" clId="{AC418732-3D4B-42ED-82AB-66801254AD6F}" dt="2025-01-20T11:56:20.766" v="150" actId="1036"/>
          <ac:picMkLst>
            <pc:docMk/>
            <pc:sldMk cId="4249363754" sldId="281"/>
            <ac:picMk id="7" creationId="{4B18006F-8781-9901-F623-4B1DB6FE8349}"/>
          </ac:picMkLst>
        </pc:picChg>
        <pc:cxnChg chg="mod">
          <ac:chgData name="Wick, Felix" userId="85efb633-acf6-425d-a271-4f136bfa2fb0" providerId="ADAL" clId="{AC418732-3D4B-42ED-82AB-66801254AD6F}" dt="2025-01-20T11:56:20.766" v="150" actId="1036"/>
          <ac:cxnSpMkLst>
            <pc:docMk/>
            <pc:sldMk cId="4249363754" sldId="281"/>
            <ac:cxnSpMk id="13" creationId="{DEBCB8D9-40AF-6B02-BCA1-0F97D6147941}"/>
          </ac:cxnSpMkLst>
        </pc:cxnChg>
        <pc:cxnChg chg="mod">
          <ac:chgData name="Wick, Felix" userId="85efb633-acf6-425d-a271-4f136bfa2fb0" providerId="ADAL" clId="{AC418732-3D4B-42ED-82AB-66801254AD6F}" dt="2025-01-20T11:56:20.766" v="150" actId="1036"/>
          <ac:cxnSpMkLst>
            <pc:docMk/>
            <pc:sldMk cId="4249363754" sldId="281"/>
            <ac:cxnSpMk id="15" creationId="{B0244E16-9ADC-97E5-3A15-E40F69DE6782}"/>
          </ac:cxnSpMkLst>
        </pc:cxnChg>
      </pc:sldChg>
      <pc:sldChg chg="delSp mod">
        <pc:chgData name="Wick, Felix" userId="85efb633-acf6-425d-a271-4f136bfa2fb0" providerId="ADAL" clId="{AC418732-3D4B-42ED-82AB-66801254AD6F}" dt="2025-01-20T11:53:48.276" v="123" actId="478"/>
        <pc:sldMkLst>
          <pc:docMk/>
          <pc:sldMk cId="2625265752" sldId="304"/>
        </pc:sldMkLst>
      </pc:sldChg>
      <pc:sldChg chg="modSp mod">
        <pc:chgData name="Wick, Felix" userId="85efb633-acf6-425d-a271-4f136bfa2fb0" providerId="ADAL" clId="{AC418732-3D4B-42ED-82AB-66801254AD6F}" dt="2025-01-20T11:47:31.215" v="46" actId="14100"/>
        <pc:sldMkLst>
          <pc:docMk/>
          <pc:sldMk cId="2882629002" sldId="343"/>
        </pc:sldMkLst>
        <pc:spChg chg="mod">
          <ac:chgData name="Wick, Felix" userId="85efb633-acf6-425d-a271-4f136bfa2fb0" providerId="ADAL" clId="{AC418732-3D4B-42ED-82AB-66801254AD6F}" dt="2025-01-20T11:47:31.215" v="46" actId="14100"/>
          <ac:spMkLst>
            <pc:docMk/>
            <pc:sldMk cId="2882629002" sldId="343"/>
            <ac:spMk id="10" creationId="{546DFC40-2123-31B5-7B07-7C24DA60F552}"/>
          </ac:spMkLst>
        </pc:spChg>
      </pc:sldChg>
      <pc:sldChg chg="modSp mod">
        <pc:chgData name="Wick, Felix" userId="85efb633-acf6-425d-a271-4f136bfa2fb0" providerId="ADAL" clId="{AC418732-3D4B-42ED-82AB-66801254AD6F}" dt="2025-01-20T11:48:08.420" v="48" actId="1076"/>
        <pc:sldMkLst>
          <pc:docMk/>
          <pc:sldMk cId="2707880885" sldId="346"/>
        </pc:sldMkLst>
        <pc:spChg chg="mod">
          <ac:chgData name="Wick, Felix" userId="85efb633-acf6-425d-a271-4f136bfa2fb0" providerId="ADAL" clId="{AC418732-3D4B-42ED-82AB-66801254AD6F}" dt="2025-01-20T11:48:08.420" v="48" actId="1076"/>
          <ac:spMkLst>
            <pc:docMk/>
            <pc:sldMk cId="2707880885" sldId="346"/>
            <ac:spMk id="5" creationId="{0A6E4649-71FE-597E-B49B-ED50F4B6EB50}"/>
          </ac:spMkLst>
        </pc:spChg>
      </pc:sldChg>
      <pc:sldChg chg="delSp modSp mod ord chgLayout">
        <pc:chgData name="Wick, Felix" userId="85efb633-acf6-425d-a271-4f136bfa2fb0" providerId="ADAL" clId="{AC418732-3D4B-42ED-82AB-66801254AD6F}" dt="2025-01-20T11:51:36.341" v="100" actId="20577"/>
        <pc:sldMkLst>
          <pc:docMk/>
          <pc:sldMk cId="2504258027" sldId="347"/>
        </pc:sldMkLst>
        <pc:spChg chg="mod ord">
          <ac:chgData name="Wick, Felix" userId="85efb633-acf6-425d-a271-4f136bfa2fb0" providerId="ADAL" clId="{AC418732-3D4B-42ED-82AB-66801254AD6F}" dt="2025-01-20T11:48:59.976" v="51" actId="700"/>
          <ac:spMkLst>
            <pc:docMk/>
            <pc:sldMk cId="2504258027" sldId="347"/>
            <ac:spMk id="3" creationId="{6BD65202-B2A5-81F9-BBBF-C400C04758C8}"/>
          </ac:spMkLst>
        </pc:spChg>
        <pc:spChg chg="mod ord">
          <ac:chgData name="Wick, Felix" userId="85efb633-acf6-425d-a271-4f136bfa2fb0" providerId="ADAL" clId="{AC418732-3D4B-42ED-82AB-66801254AD6F}" dt="2025-01-20T11:51:36.341" v="100" actId="20577"/>
          <ac:spMkLst>
            <pc:docMk/>
            <pc:sldMk cId="2504258027" sldId="347"/>
            <ac:spMk id="4" creationId="{3566F9F0-03FD-05E4-6517-B80089AA1018}"/>
          </ac:spMkLst>
        </pc:spChg>
        <pc:spChg chg="mod">
          <ac:chgData name="Wick, Felix" userId="85efb633-acf6-425d-a271-4f136bfa2fb0" providerId="ADAL" clId="{AC418732-3D4B-42ED-82AB-66801254AD6F}" dt="2025-01-20T11:49:49.969" v="61" actId="1076"/>
          <ac:spMkLst>
            <pc:docMk/>
            <pc:sldMk cId="2504258027" sldId="347"/>
            <ac:spMk id="8" creationId="{1BCEB74B-E4A9-72DD-5F67-F269AFAB4481}"/>
          </ac:spMkLst>
        </pc:spChg>
        <pc:picChg chg="mod">
          <ac:chgData name="Wick, Felix" userId="85efb633-acf6-425d-a271-4f136bfa2fb0" providerId="ADAL" clId="{AC418732-3D4B-42ED-82AB-66801254AD6F}" dt="2025-01-20T11:49:44.219" v="60" actId="14100"/>
          <ac:picMkLst>
            <pc:docMk/>
            <pc:sldMk cId="2504258027" sldId="347"/>
            <ac:picMk id="6" creationId="{18C35E83-81C8-D284-AE7E-2D86F9AD1345}"/>
          </ac:picMkLst>
        </pc:picChg>
      </pc:sldChg>
      <pc:sldChg chg="modSp mod">
        <pc:chgData name="Wick, Felix" userId="85efb633-acf6-425d-a271-4f136bfa2fb0" providerId="ADAL" clId="{AC418732-3D4B-42ED-82AB-66801254AD6F}" dt="2025-01-20T11:52:40.126" v="101" actId="14100"/>
        <pc:sldMkLst>
          <pc:docMk/>
          <pc:sldMk cId="2712468476" sldId="680"/>
        </pc:sldMkLst>
        <pc:spChg chg="mod">
          <ac:chgData name="Wick, Felix" userId="85efb633-acf6-425d-a271-4f136bfa2fb0" providerId="ADAL" clId="{AC418732-3D4B-42ED-82AB-66801254AD6F}" dt="2025-01-20T11:52:40.126" v="101" actId="14100"/>
          <ac:spMkLst>
            <pc:docMk/>
            <pc:sldMk cId="2712468476" sldId="680"/>
            <ac:spMk id="6" creationId="{8A64E981-4E79-564C-34E7-160CDF8D16CC}"/>
          </ac:spMkLst>
        </pc:spChg>
      </pc:sldChg>
      <pc:sldChg chg="modSp mod">
        <pc:chgData name="Wick, Felix" userId="85efb633-acf6-425d-a271-4f136bfa2fb0" providerId="ADAL" clId="{AC418732-3D4B-42ED-82AB-66801254AD6F}" dt="2025-01-20T11:53:14.645" v="119" actId="14100"/>
        <pc:sldMkLst>
          <pc:docMk/>
          <pc:sldMk cId="957201806" sldId="681"/>
        </pc:sldMkLst>
        <pc:spChg chg="mod">
          <ac:chgData name="Wick, Felix" userId="85efb633-acf6-425d-a271-4f136bfa2fb0" providerId="ADAL" clId="{AC418732-3D4B-42ED-82AB-66801254AD6F}" dt="2025-01-20T11:53:14.645" v="119" actId="14100"/>
          <ac:spMkLst>
            <pc:docMk/>
            <pc:sldMk cId="957201806" sldId="681"/>
            <ac:spMk id="7" creationId="{50527340-C796-F5DE-49C3-10F9BE59F74A}"/>
          </ac:spMkLst>
        </pc:spChg>
      </pc:sldChg>
      <pc:sldChg chg="delSp modSp mod">
        <pc:chgData name="Wick, Felix" userId="85efb633-acf6-425d-a271-4f136bfa2fb0" providerId="ADAL" clId="{AC418732-3D4B-42ED-82AB-66801254AD6F}" dt="2025-01-20T11:53:32.288" v="122" actId="14100"/>
        <pc:sldMkLst>
          <pc:docMk/>
          <pc:sldMk cId="252946653" sldId="685"/>
        </pc:sldMkLst>
        <pc:spChg chg="mod">
          <ac:chgData name="Wick, Felix" userId="85efb633-acf6-425d-a271-4f136bfa2fb0" providerId="ADAL" clId="{AC418732-3D4B-42ED-82AB-66801254AD6F}" dt="2025-01-20T11:53:32.288" v="122" actId="14100"/>
          <ac:spMkLst>
            <pc:docMk/>
            <pc:sldMk cId="252946653" sldId="685"/>
            <ac:spMk id="9" creationId="{318AB782-6021-ED4A-073A-72D95B6F22F9}"/>
          </ac:spMkLst>
        </pc:spChg>
      </pc:sldChg>
      <pc:sldChg chg="modSp mod">
        <pc:chgData name="Wick, Felix" userId="85efb633-acf6-425d-a271-4f136bfa2fb0" providerId="ADAL" clId="{AC418732-3D4B-42ED-82AB-66801254AD6F}" dt="2025-01-20T11:55:12.375" v="128" actId="20577"/>
        <pc:sldMkLst>
          <pc:docMk/>
          <pc:sldMk cId="3026401504" sldId="688"/>
        </pc:sldMkLst>
        <pc:spChg chg="mod">
          <ac:chgData name="Wick, Felix" userId="85efb633-acf6-425d-a271-4f136bfa2fb0" providerId="ADAL" clId="{AC418732-3D4B-42ED-82AB-66801254AD6F}" dt="2025-01-20T11:55:12.375" v="128" actId="20577"/>
          <ac:spMkLst>
            <pc:docMk/>
            <pc:sldMk cId="3026401504" sldId="688"/>
            <ac:spMk id="3" creationId="{14596B4C-8FD3-8C4A-E5F6-7CAA4DFE7632}"/>
          </ac:spMkLst>
        </pc:spChg>
        <pc:spChg chg="mod">
          <ac:chgData name="Wick, Felix" userId="85efb633-acf6-425d-a271-4f136bfa2fb0" providerId="ADAL" clId="{AC418732-3D4B-42ED-82AB-66801254AD6F}" dt="2025-01-20T11:54:31.832" v="124" actId="14100"/>
          <ac:spMkLst>
            <pc:docMk/>
            <pc:sldMk cId="3026401504" sldId="688"/>
            <ac:spMk id="6" creationId="{A973D98B-4D99-1E31-54AE-F4F7A1ED6DCA}"/>
          </ac:spMkLst>
        </pc:spChg>
      </pc:sldChg>
      <pc:sldChg chg="modSp new mod">
        <pc:chgData name="Wick, Felix" userId="85efb633-acf6-425d-a271-4f136bfa2fb0" providerId="ADAL" clId="{AC418732-3D4B-42ED-82AB-66801254AD6F}" dt="2025-01-20T12:00:29.972" v="343" actId="20577"/>
        <pc:sldMkLst>
          <pc:docMk/>
          <pc:sldMk cId="1553876762" sldId="721"/>
        </pc:sldMkLst>
      </pc:sldChg>
    </pc:docChg>
  </pc:docChgLst>
</pc:chgInfo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C3434-1F7F-4A19-B031-9F19FEDE8ADE}" type="datetimeFigureOut">
              <a:rPr lang="en-GB" smtClean="0"/>
              <a:t>15/03/2025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CF9F7-2547-4A59-B6CA-F2BC07E648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750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8459-85C1-784F-413D-5541BADC0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5836DA-F289-7073-E98C-B30D7F5B6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DE2A-4FCB-3AC4-D099-98D2562BE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C7E6E-041C-4405-94A4-6ED35E810FE7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C29A8-8FE4-62E3-73AB-D6F94805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453DD-66BA-402A-562E-019D1FD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839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5071-CA2F-1FA5-9FFC-BA23F2A10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DE7BB-6D89-CD6B-15CB-643D082B0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226A7-DCCB-916F-8F87-09E624C58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95E69-D0CB-4DA5-97CC-5BF2AC9E695B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6E2B6-9407-D48A-DCAC-F077D146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41DF9-15C6-79C0-DE2A-DCC03C3D1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0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FB806-43AA-1946-356D-F238EAC05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95DFF-4DC0-F003-F793-5995D9557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9ABBF-AD7C-003B-3B44-7639AA57F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019D7-EF38-4CBC-ACBB-1B43B37FA51F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4A768-90EC-2EDF-7F88-14AFBE3AD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84830-F57F-C4B0-880D-2C12C97D2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461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A552-7742-D0BE-BF80-9E865538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D7039-DAA3-CEF6-7187-63C9E20A3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13EE1-31F5-6CD5-236E-E637520E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D0226-4F4E-423F-98CF-5928B45A5388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BDF1E-789F-A7A0-D9EA-6F3CCA74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BC1A2-05AC-5ECF-4850-2CF92FAAB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0782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3E738-3DE1-4359-3596-27FBA590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90807-F38D-F186-DE6F-940AF996F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A242A-5644-A3F1-0513-3A4D7126D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20F2A-0228-4586-A6C3-FF67FD040790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0E598-1416-B783-C05F-F7E1E022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0B933-102E-3BA6-DDAF-0DFBCC72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036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71AC-219C-621B-0191-9A14520C3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05B27-5484-3BA6-CF77-153E0E8F9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7EA6B-A133-614B-1459-BDC7B68FF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5A8F7-84AB-34FB-9C42-459621B88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DD73C-B4F5-4F29-A3D4-7783D8CB38A3}" type="datetime1">
              <a:rPr lang="en-GB" smtClean="0"/>
              <a:t>15/03/2025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709A1-98FB-6263-7682-D8BA20ECF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2E409-941F-DE92-5B87-712D6CD34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033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B03D-97D1-BC59-EAF3-4E51E293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9795B-D1F8-A4F8-D8CE-C72432A52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07BCDF-BD29-772F-ABB6-22FF6C476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F72E78-760D-7931-C0EB-CA29E5D8F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AA0329-72BC-4C81-1B02-DFD7EDF2A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0700E8-C3AD-1A84-5642-BF3EDB25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89386-7BDC-4FE0-B0D3-FE3A5AC14FB4}" type="datetime1">
              <a:rPr lang="en-GB" smtClean="0"/>
              <a:t>15/03/2025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17483F-32D3-6D3E-E4A5-8F9A49DA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A8AE1-193B-D591-0C5E-77684BA11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9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65B4A-914E-0EF3-9C3F-B5C80910C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0EC6F-09EB-4511-9399-8E172858F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11AA3-926C-4853-B8D2-8B0141B3C1DA}" type="datetime1">
              <a:rPr lang="en-GB" smtClean="0"/>
              <a:t>15/03/2025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E730AA-34B3-90C5-82B8-A4AB466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D6A335-EE30-454F-863F-E3768E6FA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43D12-8F69-916F-7192-9E4F7A507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FC6D1-B2D7-4755-B4CE-CCFEA24A5BB8}" type="datetime1">
              <a:rPr lang="en-GB" smtClean="0"/>
              <a:t>15/03/2025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4AFF-B452-D380-609D-13BC584DD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F125B-DEA4-A3E4-7CCA-B9FC3C83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61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3059F-1066-6E03-CAE5-043FB74A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4DAF7-92C2-9FAC-03D9-B9B7DDFB4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2924D6-7075-DC32-BAA7-50A07534C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5DC44-11D5-3A08-E11A-B6149379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FAD8-66A6-4D92-B05C-AB7C751576CC}" type="datetime1">
              <a:rPr lang="en-GB" smtClean="0"/>
              <a:t>15/03/2025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C154D-75D2-F01F-DC92-662ACD3E2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5DC0-E18C-D324-9377-87200088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787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965F-15D6-EF98-F6FD-ACEB4700C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23AD75-773C-9E14-0BC1-9566DE4AF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696E2-CFC0-9D1C-96F7-0D66AE7BB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8D33C-1C2C-C04B-14AD-D31EC8645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78B02-CF07-4C82-AF77-5C8E4271B165}" type="datetime1">
              <a:rPr lang="en-GB" smtClean="0"/>
              <a:t>15/03/2025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0FEA12-0962-F0FA-44B2-2F8E745F8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367CB-3EDE-A194-961D-FF889204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983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D95E8-52B0-8948-F9CA-F8ADAB06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611C4-0776-1790-CF89-2463A02C7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B6931-925E-93A1-584C-45AE6C1A5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41B49-FF66-47D8-B3AD-24F952B59CB6}" type="datetime1">
              <a:rPr lang="en-GB" smtClean="0"/>
              <a:t>15/03/2025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82CBE-4887-13AE-FE60-BB1D877245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3AA64-762A-EAA4-32D0-61945372E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068E39-CD51-44DC-9595-5C2E9148E6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326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11.06434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dlbook.github.io/udlbook/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google/technology/ai/google-deepmind-isomorphic-alphafold-3-ai-model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401.12945" TargetMode="External"/><Relationship Id="rId2" Type="http://schemas.openxmlformats.org/officeDocument/2006/relationships/hyperlink" Target="https://arxiv.org/abs/2209.1479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ai.com/sor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12.10741" TargetMode="External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openai.com/dall-e-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www.midjourney.com/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beta.dreamstudio.ai/drea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hyperlink" Target="https://github.com/ultralytics/ultralytic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10.02747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3A387-5161-0CE5-0CA9-A23A76671B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Image Synthesis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3657A-E725-5563-5C77-A504DB8E7C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407095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6AC3-4EAE-2A91-10B5-6CB62DE34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Vector Arithmetic in GAN Latent Space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79942-8094-1603-6D4D-B74A45142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 descr="A grey cross on a white background&#10;&#10;AI-generated content may be incorrect.">
            <a:extLst>
              <a:ext uri="{FF2B5EF4-FFF2-40B4-BE49-F238E27FC236}">
                <a16:creationId xmlns:a16="http://schemas.microsoft.com/office/drawing/2014/main" id="{0D37D37C-DCAC-698E-506E-96C6C66FB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789" y="2490094"/>
            <a:ext cx="6942422" cy="929721"/>
          </a:xfrm>
          <a:prstGeom prst="rect">
            <a:avLst/>
          </a:prstGeom>
        </p:spPr>
      </p:pic>
      <p:pic>
        <p:nvPicPr>
          <p:cNvPr id="8" name="Picture 7" descr="A grey cross on a white background&#10;&#10;AI-generated content may be incorrect.">
            <a:extLst>
              <a:ext uri="{FF2B5EF4-FFF2-40B4-BE49-F238E27FC236}">
                <a16:creationId xmlns:a16="http://schemas.microsoft.com/office/drawing/2014/main" id="{BD7684A8-90C3-EE76-3893-A43E8582F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07" y="4913398"/>
            <a:ext cx="6972904" cy="9144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010E26-1918-0BD0-2A88-3E2D59A48762}"/>
              </a:ext>
            </a:extLst>
          </p:cNvPr>
          <p:cNvSpPr txBox="1"/>
          <p:nvPr/>
        </p:nvSpPr>
        <p:spPr>
          <a:xfrm>
            <a:off x="2514599" y="5822221"/>
            <a:ext cx="1253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man with glasses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C47A2-5259-2945-714B-B2469A236FE4}"/>
              </a:ext>
            </a:extLst>
          </p:cNvPr>
          <p:cNvSpPr txBox="1"/>
          <p:nvPr/>
        </p:nvSpPr>
        <p:spPr>
          <a:xfrm>
            <a:off x="4411132" y="5827877"/>
            <a:ext cx="1464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man without glasses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EE1896-F2EE-1A0C-CD91-0BA45AE84169}"/>
              </a:ext>
            </a:extLst>
          </p:cNvPr>
          <p:cNvSpPr txBox="1"/>
          <p:nvPr/>
        </p:nvSpPr>
        <p:spPr>
          <a:xfrm>
            <a:off x="6519331" y="5822220"/>
            <a:ext cx="171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woman without glasses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FA44AA-B990-53C7-3326-BA0C22901F3E}"/>
              </a:ext>
            </a:extLst>
          </p:cNvPr>
          <p:cNvSpPr txBox="1"/>
          <p:nvPr/>
        </p:nvSpPr>
        <p:spPr>
          <a:xfrm>
            <a:off x="8525935" y="5822219"/>
            <a:ext cx="1464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woman with glasses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191ECD-17BB-AD4A-1CAA-056C29917696}"/>
              </a:ext>
            </a:extLst>
          </p:cNvPr>
          <p:cNvSpPr txBox="1"/>
          <p:nvPr/>
        </p:nvSpPr>
        <p:spPr>
          <a:xfrm>
            <a:off x="2281769" y="3438186"/>
            <a:ext cx="17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smiling woman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F694D1-A574-1E12-130F-C51F9AB71133}"/>
              </a:ext>
            </a:extLst>
          </p:cNvPr>
          <p:cNvSpPr txBox="1"/>
          <p:nvPr/>
        </p:nvSpPr>
        <p:spPr>
          <a:xfrm>
            <a:off x="4284135" y="3419815"/>
            <a:ext cx="17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neutral woman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7D8351-BD1C-6F07-17CA-0CC5AFDD3835}"/>
              </a:ext>
            </a:extLst>
          </p:cNvPr>
          <p:cNvSpPr txBox="1"/>
          <p:nvPr/>
        </p:nvSpPr>
        <p:spPr>
          <a:xfrm>
            <a:off x="6434554" y="3419815"/>
            <a:ext cx="1413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neutral man</a:t>
            </a:r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813FE8-9898-2DF8-0084-D8EBDBA0C190}"/>
              </a:ext>
            </a:extLst>
          </p:cNvPr>
          <p:cNvSpPr txBox="1"/>
          <p:nvPr/>
        </p:nvSpPr>
        <p:spPr>
          <a:xfrm>
            <a:off x="8525935" y="3438186"/>
            <a:ext cx="17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smiling man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427219-73C5-BDF2-2C3E-FBFA84AA2DCB}"/>
              </a:ext>
            </a:extLst>
          </p:cNvPr>
          <p:cNvSpPr txBox="1"/>
          <p:nvPr/>
        </p:nvSpPr>
        <p:spPr>
          <a:xfrm>
            <a:off x="9205481" y="4143956"/>
            <a:ext cx="7234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25900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GB" dirty="0"/>
              <a:t>Variational </a:t>
            </a:r>
            <a:r>
              <a:rPr lang="en-DE" dirty="0"/>
              <a:t>Autoencoder</a:t>
            </a:r>
            <a:r>
              <a:rPr lang="en-GB" dirty="0"/>
              <a:t> (VAE)</a:t>
            </a:r>
            <a:r>
              <a:rPr lang="en-DE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11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1" y="6077247"/>
            <a:ext cx="394677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378B88-66C3-E6F0-6D00-267437612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163"/>
            <a:ext cx="3773663" cy="1924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learn mean and variance</a:t>
            </a:r>
            <a:r>
              <a:rPr lang="en-GB" dirty="0">
                <a:sym typeface="Wingdings" pitchFamily="2" charset="2"/>
              </a:rPr>
              <a:t> of </a:t>
            </a:r>
            <a:r>
              <a:rPr lang="en-DE" dirty="0"/>
              <a:t>multivariate Gaussian with diagonal covariance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Diffusion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3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300" dirty="0">
                <a:solidFill>
                  <a:srgbClr val="1F1F1F"/>
                </a:solidFill>
              </a:rPr>
              <a:t>generation</a:t>
            </a:r>
            <a:r>
              <a:rPr lang="en-GB" sz="23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300" dirty="0">
                <a:solidFill>
                  <a:srgbClr val="1F1F1F"/>
                </a:solidFill>
              </a:rPr>
              <a:t>the </a:t>
            </a:r>
            <a:r>
              <a:rPr lang="en-GB" sz="23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300" dirty="0">
              <a:solidFill>
                <a:srgbClr val="1F1F1F"/>
              </a:solidFill>
            </a:endParaRPr>
          </a:p>
          <a:p>
            <a:pPr marL="0" indent="0">
              <a:buNone/>
            </a:pPr>
            <a:endParaRPr lang="en-GB" sz="2300" dirty="0">
              <a:solidFill>
                <a:srgbClr val="1F1F1F"/>
              </a:solidFill>
            </a:endParaRPr>
          </a:p>
          <a:p>
            <a:pPr marL="0" indent="0">
              <a:buNone/>
            </a:pPr>
            <a:endParaRPr lang="en-GB" sz="2300" dirty="0">
              <a:solidFill>
                <a:srgbClr val="1F1F1F"/>
              </a:solidFill>
            </a:endParaRPr>
          </a:p>
          <a:p>
            <a:pPr marL="0" indent="0">
              <a:buNone/>
            </a:pPr>
            <a:endParaRPr lang="en-GB" sz="2300" dirty="0">
              <a:solidFill>
                <a:srgbClr val="1F1F1F"/>
              </a:solidFill>
            </a:endParaRPr>
          </a:p>
          <a:p>
            <a:pPr marL="0" indent="0">
              <a:buNone/>
            </a:pPr>
            <a:endParaRPr lang="en-GB" sz="23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3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3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</a:t>
            </a:r>
          </a:p>
          <a:p>
            <a:pPr marL="0" indent="0">
              <a:buNone/>
            </a:pPr>
            <a:r>
              <a:rPr lang="en-GB" sz="23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3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275" y="2989620"/>
            <a:ext cx="5453449" cy="19244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7576441" y="4738767"/>
            <a:ext cx="6192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10C08-549A-8663-021B-8EC5FED29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Diffusion as Chain of Denoising Autoencoders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C55CC-95A1-A988-1BF5-D0E79A8D9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6533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8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8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1F1F1F"/>
                </a:solidFill>
              </a:rPr>
              <a:t>h</a:t>
            </a:r>
            <a:r>
              <a:rPr lang="en-DE" sz="28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800" dirty="0">
                <a:solidFill>
                  <a:srgbClr val="1F1F1F"/>
                </a:solidFill>
              </a:rPr>
              <a:t>le set of shared parameters</a:t>
            </a:r>
            <a:endParaRPr lang="de-DE" sz="2800" dirty="0">
              <a:solidFill>
                <a:srgbClr val="1F1F1F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rgbClr val="1F1F1F"/>
                </a:solidFill>
              </a:rPr>
              <a:t>important a</a:t>
            </a:r>
            <a:r>
              <a:rPr lang="de-DE" b="0" i="0" u="none" strike="noStrike" dirty="0">
                <a:solidFill>
                  <a:srgbClr val="1F1F1F"/>
                </a:solidFill>
                <a:effectLst/>
              </a:rPr>
              <a:t>pplication</a:t>
            </a:r>
            <a:r>
              <a:rPr lang="de-DE" dirty="0">
                <a:solidFill>
                  <a:srgbClr val="1F1F1F"/>
                </a:solidFill>
              </a:rPr>
              <a:t>: </a:t>
            </a:r>
            <a:r>
              <a:rPr lang="en-GB" dirty="0">
                <a:hlinkClick r:id="rId2"/>
              </a:rPr>
              <a:t>AlphaFold 3</a:t>
            </a:r>
            <a:r>
              <a:rPr lang="en-GB" dirty="0"/>
              <a:t> uses diffusion-based architecture for protein structure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C12E2-3EE5-12B8-0CC9-7A8CD94CD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6885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6EE3C-B5CA-B281-F9D1-7F985627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</a:t>
            </a:r>
            <a:r>
              <a:rPr lang="en-GB" dirty="0" err="1"/>
              <a:t>atent</a:t>
            </a:r>
            <a:r>
              <a:rPr lang="en-GB" dirty="0"/>
              <a:t> Diffusion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ED54BDF-22ED-1475-39C5-9E49D797A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2934" y="2831007"/>
            <a:ext cx="4809066" cy="3657243"/>
          </a:xfrm>
        </p:spPr>
        <p:txBody>
          <a:bodyPr>
            <a:normAutofit/>
          </a:bodyPr>
          <a:lstStyle/>
          <a:p>
            <a:r>
              <a:rPr lang="en-GB" sz="2400" dirty="0"/>
              <a:t>convolution and transposed convolution layers</a:t>
            </a:r>
          </a:p>
          <a:p>
            <a:r>
              <a:rPr lang="en-GB" sz="2400" dirty="0">
                <a:sym typeface="Wingdings" pitchFamily="2" charset="2"/>
              </a:rPr>
              <a:t>skip connections between layers operating at the same scale</a:t>
            </a:r>
            <a:endParaRPr lang="en-GB" sz="2400" dirty="0"/>
          </a:p>
          <a:p>
            <a:r>
              <a:rPr lang="en-GB" sz="2400" dirty="0"/>
              <a:t>use of </a:t>
            </a:r>
            <a:r>
              <a:rPr lang="en-DE" sz="2400" dirty="0"/>
              <a:t>attention </a:t>
            </a:r>
            <a:r>
              <a:rPr lang="en-GB" sz="2400" dirty="0"/>
              <a:t>mechanism for</a:t>
            </a:r>
            <a:r>
              <a:rPr lang="en-DE" sz="2400" dirty="0"/>
              <a:t> flexible conditioning</a:t>
            </a:r>
            <a:endParaRPr lang="en-GB" sz="2400" dirty="0">
              <a:sym typeface="Wingdings" pitchFamily="2" charset="2"/>
            </a:endParaRPr>
          </a:p>
          <a:p>
            <a:pPr marL="0" indent="0">
              <a:buNone/>
            </a:pPr>
            <a:endParaRPr lang="en-GB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alternative to convolutional U-nets: vision transformers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45363C8-55C9-E25F-7D76-F3897F68B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7950"/>
            <a:ext cx="7355348" cy="3657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82E3EE-0254-B414-36EE-4EC71A369463}"/>
              </a:ext>
            </a:extLst>
          </p:cNvPr>
          <p:cNvSpPr txBox="1"/>
          <p:nvPr/>
        </p:nvSpPr>
        <p:spPr>
          <a:xfrm>
            <a:off x="6096000" y="6314393"/>
            <a:ext cx="643472" cy="246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687FC8-CF29-8E16-24BD-FCF05C4C0FF7}"/>
              </a:ext>
            </a:extLst>
          </p:cNvPr>
          <p:cNvSpPr txBox="1"/>
          <p:nvPr/>
        </p:nvSpPr>
        <p:spPr>
          <a:xfrm>
            <a:off x="838200" y="1690688"/>
            <a:ext cx="10515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B7172-0CBE-BFED-7725-B2328EFC1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458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7CB68A-C45D-792A-AFD3-C4E65A6A8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Outlook: Text2Anything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67B9E3-0C91-ACFD-6308-30BF8F1D5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next step: </a:t>
            </a:r>
            <a:r>
              <a:rPr lang="en-DE" sz="2800" dirty="0"/>
              <a:t>text-to-video (</a:t>
            </a:r>
            <a:r>
              <a:rPr lang="en-DE" sz="2800" dirty="0">
                <a:hlinkClick r:id="rId2"/>
              </a:rPr>
              <a:t>Make-A-Video</a:t>
            </a:r>
            <a:r>
              <a:rPr lang="en-GB" sz="2800" dirty="0"/>
              <a:t>, </a:t>
            </a:r>
            <a:r>
              <a:rPr lang="en-GB" sz="2800" dirty="0">
                <a:hlinkClick r:id="rId3"/>
              </a:rPr>
              <a:t>Lumiere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Sora</a:t>
            </a:r>
            <a:r>
              <a:rPr lang="en-GB" sz="2800" dirty="0"/>
              <a:t>, …)</a:t>
            </a:r>
          </a:p>
          <a:p>
            <a:pPr marL="0" indent="0">
              <a:buNone/>
            </a:pPr>
            <a:r>
              <a:rPr lang="en-GB" sz="2800" dirty="0">
                <a:sym typeface="Wingdings" panose="05000000000000000000" pitchFamily="2" charset="2"/>
              </a:rPr>
              <a:t> r</a:t>
            </a:r>
            <a:r>
              <a:rPr lang="en-GB" dirty="0">
                <a:sym typeface="Wingdings" panose="05000000000000000000" pitchFamily="2" charset="2"/>
              </a:rPr>
              <a:t>udimentary </a:t>
            </a:r>
            <a:r>
              <a:rPr lang="en-GB" sz="2800" dirty="0">
                <a:sym typeface="Wingdings" panose="05000000000000000000" pitchFamily="2" charset="2"/>
              </a:rPr>
              <a:t>physics understanding</a:t>
            </a:r>
            <a:endParaRPr lang="en-DE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800" dirty="0">
                <a:sym typeface="Wingdings" pitchFamily="2" charset="2"/>
              </a:rPr>
              <a:t>at some point maybe also generation of proteins, materials, …</a:t>
            </a:r>
            <a:endParaRPr lang="en-GB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BD993E-102A-9BB2-2BAB-AEAE0AA41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2151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504"/>
            <a:ext cx="63161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 (same distribution)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compared to text generation, additional mechanism needed (e.g., diffusion) due to more complex image structures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48" y="579510"/>
            <a:ext cx="4706084" cy="5799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98912" y="136525"/>
            <a:ext cx="25783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9924"/>
            <a:ext cx="10515600" cy="492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plenty of </a:t>
            </a:r>
            <a:r>
              <a:rPr lang="en-GB" sz="2400" dirty="0"/>
              <a:t>products</a:t>
            </a:r>
            <a:r>
              <a:rPr lang="en-DE" sz="2400" dirty="0"/>
              <a:t>:</a:t>
            </a:r>
            <a:r>
              <a:rPr lang="en-GB" sz="2400" dirty="0"/>
              <a:t> </a:t>
            </a:r>
            <a:r>
              <a:rPr lang="en-DE" sz="2400" dirty="0">
                <a:hlinkClick r:id="rId2"/>
              </a:rPr>
              <a:t>DALL-E</a:t>
            </a:r>
            <a:r>
              <a:rPr lang="en-DE" sz="2400" dirty="0"/>
              <a:t>, </a:t>
            </a:r>
            <a:r>
              <a:rPr lang="en-DE" sz="2400" dirty="0">
                <a:hlinkClick r:id="rId3"/>
              </a:rPr>
              <a:t>Stable Diffusion</a:t>
            </a:r>
            <a:r>
              <a:rPr lang="en-DE" sz="2400" dirty="0"/>
              <a:t>, </a:t>
            </a:r>
            <a:r>
              <a:rPr lang="en-DE" sz="2400" dirty="0">
                <a:hlinkClick r:id="rId4"/>
              </a:rPr>
              <a:t>ImageGen</a:t>
            </a:r>
            <a:r>
              <a:rPr lang="en-DE" sz="2400" dirty="0"/>
              <a:t>, </a:t>
            </a:r>
            <a:r>
              <a:rPr lang="en-GB" sz="2400" dirty="0">
                <a:hlinkClick r:id="rId5"/>
              </a:rPr>
              <a:t>Midjourney</a:t>
            </a:r>
            <a:r>
              <a:rPr lang="en-GB" sz="2400" dirty="0"/>
              <a:t>, </a:t>
            </a:r>
            <a:r>
              <a:rPr lang="en-DE" sz="2400" dirty="0"/>
              <a:t>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402" y="2351000"/>
            <a:ext cx="4659345" cy="4370475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8565" y="3198190"/>
            <a:ext cx="5621823" cy="31769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1377598" y="6252657"/>
            <a:ext cx="595200" cy="244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8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240048" y="2712548"/>
            <a:ext cx="40588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2200" dirty="0"/>
              <a:t>inpainting </a:t>
            </a:r>
            <a:r>
              <a:rPr lang="en-DE" sz="2200" dirty="0"/>
              <a:t>example</a:t>
            </a:r>
            <a:r>
              <a:rPr lang="en-GB" sz="2200" dirty="0"/>
              <a:t> (</a:t>
            </a:r>
            <a:r>
              <a:rPr lang="en-DE" sz="2200" dirty="0">
                <a:hlinkClick r:id="rId8"/>
              </a:rPr>
              <a:t>GLIDE </a:t>
            </a:r>
            <a:r>
              <a:rPr lang="en-GB" sz="2200" dirty="0"/>
              <a:t>)</a:t>
            </a:r>
            <a:r>
              <a:rPr lang="en-DE" sz="22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455908" y="1889152"/>
            <a:ext cx="53763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w</a:t>
            </a:r>
            <a:r>
              <a:rPr lang="en-DE" sz="2200" dirty="0"/>
              <a:t>eb app for Stable Diffusion: </a:t>
            </a:r>
            <a:r>
              <a:rPr lang="en-DE" sz="2200" dirty="0">
                <a:hlinkClick r:id="rId9"/>
              </a:rPr>
              <a:t>DreamStudio</a:t>
            </a:r>
            <a:endParaRPr lang="en-DE" sz="2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571719" y="5987018"/>
            <a:ext cx="10801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555067" y="6202462"/>
            <a:ext cx="1016652" cy="376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651823" y="6202462"/>
            <a:ext cx="1552377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300" dirty="0"/>
              <a:t>Generative vs </a:t>
            </a:r>
            <a:r>
              <a:rPr lang="en-GB" sz="4300" dirty="0"/>
              <a:t>Predictive/</a:t>
            </a:r>
            <a:r>
              <a:rPr lang="en-DE" sz="4300" dirty="0"/>
              <a:t>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discriminative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/>
                  <a:t>(or just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learning)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allow to generate new data samples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  <a:blipFill>
                <a:blip r:embed="rId2"/>
                <a:stretch>
                  <a:fillRect l="-1573" t="-2597" b="-3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1938867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37887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1434598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1428767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DFC40-2123-31B5-7B07-7C24DA60F552}"/>
              </a:ext>
            </a:extLst>
          </p:cNvPr>
          <p:cNvSpPr txBox="1"/>
          <p:nvPr/>
        </p:nvSpPr>
        <p:spPr>
          <a:xfrm>
            <a:off x="838201" y="5563290"/>
            <a:ext cx="96025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models can be used for predictive tasks (Bayes theorem).</a:t>
            </a:r>
          </a:p>
          <a:p>
            <a:r>
              <a:rPr lang="en-GB" sz="2400" dirty="0"/>
              <a:t>But predictive models are usually better at it.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DE10A-881C-D96E-639E-D4428BF368A7}"/>
              </a:ext>
            </a:extLst>
          </p:cNvPr>
          <p:cNvSpPr txBox="1"/>
          <p:nvPr/>
        </p:nvSpPr>
        <p:spPr>
          <a:xfrm>
            <a:off x="6946003" y="4227883"/>
            <a:ext cx="519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task of g</a:t>
            </a:r>
            <a:r>
              <a:rPr lang="en-DE" sz="1800" dirty="0"/>
              <a:t>enerative models more difficult: </a:t>
            </a:r>
            <a:r>
              <a:rPr lang="en-GB" sz="1800" dirty="0"/>
              <a:t>need to </a:t>
            </a:r>
            <a:r>
              <a:rPr lang="en-DE" sz="1800" dirty="0"/>
              <a:t>model full data distribution rather than merely find patterns in inputs to distinguish outputs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6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6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613833" y="5586909"/>
            <a:ext cx="109643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Model</a:t>
            </a:r>
            <a:r>
              <a:rPr lang="en-GB" dirty="0"/>
              <a:t> Types for Image Synthesis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713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40FD2-3546-3AE5-F68B-7EEA782F5266}"/>
              </a:ext>
            </a:extLst>
          </p:cNvPr>
          <p:cNvSpPr txBox="1"/>
          <p:nvPr/>
        </p:nvSpPr>
        <p:spPr>
          <a:xfrm>
            <a:off x="73201" y="6414998"/>
            <a:ext cx="3254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/>
              <a:t>generalization: </a:t>
            </a:r>
            <a:r>
              <a:rPr lang="de-DE" sz="1600" dirty="0">
                <a:hlinkClick r:id="rId4"/>
              </a:rPr>
              <a:t>flow matching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9FFA9DF-3CB0-914D-009D-9C6858C48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503339"/>
            <a:ext cx="10722269" cy="114309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7298F385-A64B-D86B-611C-3402586CB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Generative Modeling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09C2B5-6959-6EF5-7284-46078C4C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8E39-CD51-44DC-9595-5C2E9148E647}" type="slidenum">
              <a:rPr lang="en-GB" smtClean="0"/>
              <a:t>8</a:t>
            </a:fld>
            <a:endParaRPr lang="en-GB"/>
          </a:p>
        </p:txBody>
      </p:sp>
      <p:pic>
        <p:nvPicPr>
          <p:cNvPr id="7" name="Picture 6" descr="A diagram of a model&#10;&#10;AI-generated content may be incorrect.">
            <a:extLst>
              <a:ext uri="{FF2B5EF4-FFF2-40B4-BE49-F238E27FC236}">
                <a16:creationId xmlns:a16="http://schemas.microsoft.com/office/drawing/2014/main" id="{CA87F9D5-9580-BD92-0E63-B4C1F5951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77" y="1422397"/>
            <a:ext cx="9533446" cy="383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77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Adversarial Networks (GAN)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1" y="1825625"/>
            <a:ext cx="6266884" cy="36442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two neural networks playing a z</a:t>
            </a:r>
            <a:r>
              <a:rPr lang="en-DE" sz="2400" dirty="0"/>
              <a:t>ero-sum game:</a:t>
            </a:r>
          </a:p>
          <a:p>
            <a:r>
              <a:rPr lang="en-GB" sz="2400" dirty="0"/>
              <a:t>t</a:t>
            </a:r>
            <a:r>
              <a:rPr lang="en-DE" sz="2400" dirty="0"/>
              <a:t>he generator network G generating new (fake) samples</a:t>
            </a:r>
          </a:p>
          <a:p>
            <a:r>
              <a:rPr lang="en-GB" sz="2400" dirty="0"/>
              <a:t>t</a:t>
            </a:r>
            <a:r>
              <a:rPr lang="en-DE" sz="2400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indirect training via D</a:t>
            </a:r>
            <a:r>
              <a:rPr lang="en-DE" sz="2400" dirty="0"/>
              <a:t>: G not trained directly to minimize reconstruction error of real samples, but to fool D </a:t>
            </a:r>
            <a:r>
              <a:rPr lang="en-DE" sz="2400" dirty="0">
                <a:sym typeface="Wingdings" pitchFamily="2" charset="2"/>
              </a:rPr>
              <a:t> self-supervised approach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001670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0" y="5035905"/>
            <a:ext cx="7234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82309D8-F02B-EFDF-9259-14988BC530DD}"/>
                  </a:ext>
                </a:extLst>
              </p:cNvPr>
              <p:cNvSpPr txBox="1"/>
              <p:nvPr/>
            </p:nvSpPr>
            <p:spPr>
              <a:xfrm>
                <a:off x="3048000" y="5584318"/>
                <a:ext cx="6096000" cy="12736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GB" sz="1800" dirty="0"/>
                  <a:t>c</a:t>
                </a:r>
                <a:r>
                  <a:rPr lang="en-DE" sz="1800" dirty="0"/>
                  <a:t>ommon loss for generator and discriminator: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:r>
                  <a:rPr lang="en-DE" sz="1800" dirty="0"/>
                  <a:t>G trying to minimize</a:t>
                </a:r>
              </a:p>
              <a:p>
                <a:pPr marL="0" indent="0">
                  <a:buNone/>
                </a:pPr>
                <a:r>
                  <a:rPr lang="en-DE" sz="1800" dirty="0"/>
                  <a:t>D trying to maximize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82309D8-F02B-EFDF-9259-14988BC530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5584318"/>
                <a:ext cx="6096000" cy="1273682"/>
              </a:xfrm>
              <a:prstGeom prst="rect">
                <a:avLst/>
              </a:prstGeom>
              <a:blipFill>
                <a:blip r:embed="rId4"/>
                <a:stretch>
                  <a:fillRect l="-800" t="-2392" b="-669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9FF9869-7F27-8A99-885B-C7BCC752341A}"/>
              </a:ext>
            </a:extLst>
          </p:cNvPr>
          <p:cNvSpPr txBox="1"/>
          <p:nvPr/>
        </p:nvSpPr>
        <p:spPr>
          <a:xfrm>
            <a:off x="8992792" y="1690688"/>
            <a:ext cx="2818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implicit density estimation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757</Words>
  <Application>Microsoft Office PowerPoint</Application>
  <PresentationFormat>Widescreen</PresentationFormat>
  <Paragraphs>141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Cambria Math</vt:lpstr>
      <vt:lpstr>Wingdings</vt:lpstr>
      <vt:lpstr>Office Theme</vt:lpstr>
      <vt:lpstr>Image Synthesis</vt:lpstr>
      <vt:lpstr>PowerPoint Presentation</vt:lpstr>
      <vt:lpstr>PowerPoint Presentation</vt:lpstr>
      <vt:lpstr>Generative vs Predictive/Discriminative Models</vt:lpstr>
      <vt:lpstr>PowerPoint Presentation</vt:lpstr>
      <vt:lpstr>Deep Learning for Generative AI</vt:lpstr>
      <vt:lpstr>Different Model Types for Image Synthesis</vt:lpstr>
      <vt:lpstr>Generative Modeling</vt:lpstr>
      <vt:lpstr>Generative Adversarial Networks (GAN)</vt:lpstr>
      <vt:lpstr>Vector Arithmetic in GAN Latent Space</vt:lpstr>
      <vt:lpstr>Variational Autoencoder (VAE) </vt:lpstr>
      <vt:lpstr>Gaussian Approximation</vt:lpstr>
      <vt:lpstr>Diffusion</vt:lpstr>
      <vt:lpstr>Diffusion as Chain of Denoising Autoencoders</vt:lpstr>
      <vt:lpstr>Latent Diffusion</vt:lpstr>
      <vt:lpstr>Outlook: Text2Anything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1</cp:revision>
  <dcterms:created xsi:type="dcterms:W3CDTF">2025-01-11T11:47:14Z</dcterms:created>
  <dcterms:modified xsi:type="dcterms:W3CDTF">2025-03-15T20:50:52Z</dcterms:modified>
</cp:coreProperties>
</file>

<file path=docProps/thumbnail.jpeg>
</file>